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03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708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79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530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35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12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34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41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7240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2357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467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012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292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329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4B389-A9F9-4227-A5E7-52E5E18A791F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4C3DB-4715-4798-BBF2-0A9801E7F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87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779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31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47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660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219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7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8C26-8C5F-40D7-9861-345254DCA817}" type="datetimeFigureOut">
              <a:rPr lang="es-CO" smtClean="0"/>
              <a:t>6/05/2024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EACC1-3AAD-42C2-8539-00F4829CD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453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" y="0"/>
            <a:ext cx="12188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" y="0"/>
            <a:ext cx="12190076" cy="68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4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33297" y="2379945"/>
            <a:ext cx="7325406" cy="8703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5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</a:t>
            </a:r>
            <a:endParaRPr lang="es-CO" sz="5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88636" y="4059028"/>
            <a:ext cx="7325406" cy="719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Autores</a:t>
            </a:r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88636" y="4778619"/>
            <a:ext cx="7325406" cy="719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Institución </a:t>
            </a:r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77852" y="1226845"/>
            <a:ext cx="10273562" cy="995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5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1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677852" y="2635971"/>
            <a:ext cx="10273562" cy="1196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2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Subtítulo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Cuerpo de texto</a:t>
            </a:r>
          </a:p>
        </p:txBody>
      </p:sp>
    </p:spTree>
    <p:extLst>
      <p:ext uri="{BB962C8B-B14F-4D97-AF65-F5344CB8AC3E}">
        <p14:creationId xmlns:p14="http://schemas.microsoft.com/office/powerpoint/2010/main" val="35101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 Light</vt:lpstr>
      <vt:lpstr>Calibri</vt:lpstr>
      <vt:lpstr>Verdana</vt:lpstr>
      <vt:lpstr>Tema de Office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Giovanni Avellaneda</dc:creator>
  <cp:lastModifiedBy>Giovanni Avellaneda</cp:lastModifiedBy>
  <cp:revision>3</cp:revision>
  <dcterms:created xsi:type="dcterms:W3CDTF">2024-05-06T21:58:57Z</dcterms:created>
  <dcterms:modified xsi:type="dcterms:W3CDTF">2024-05-06T22:02:11Z</dcterms:modified>
</cp:coreProperties>
</file>